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595E-FD15-4B01-8D10-A61DD478940A}" type="datetimeFigureOut">
              <a:rPr lang="es-CL" smtClean="0"/>
              <a:t>02/09/2021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6AC5-E958-41E1-8654-9EF6AF09A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755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595E-FD15-4B01-8D10-A61DD478940A}" type="datetimeFigureOut">
              <a:rPr lang="es-CL" smtClean="0"/>
              <a:t>02/09/2021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6AC5-E958-41E1-8654-9EF6AF09A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141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595E-FD15-4B01-8D10-A61DD478940A}" type="datetimeFigureOut">
              <a:rPr lang="es-CL" smtClean="0"/>
              <a:t>02/09/2021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6AC5-E958-41E1-8654-9EF6AF09A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48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595E-FD15-4B01-8D10-A61DD478940A}" type="datetimeFigureOut">
              <a:rPr lang="es-CL" smtClean="0"/>
              <a:t>02/09/2021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6AC5-E958-41E1-8654-9EF6AF09A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467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595E-FD15-4B01-8D10-A61DD478940A}" type="datetimeFigureOut">
              <a:rPr lang="es-CL" smtClean="0"/>
              <a:t>02/09/2021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6AC5-E958-41E1-8654-9EF6AF09A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043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595E-FD15-4B01-8D10-A61DD478940A}" type="datetimeFigureOut">
              <a:rPr lang="es-CL" smtClean="0"/>
              <a:t>02/09/2021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6AC5-E958-41E1-8654-9EF6AF09A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20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595E-FD15-4B01-8D10-A61DD478940A}" type="datetimeFigureOut">
              <a:rPr lang="es-CL" smtClean="0"/>
              <a:t>02/09/2021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6AC5-E958-41E1-8654-9EF6AF09A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34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595E-FD15-4B01-8D10-A61DD478940A}" type="datetimeFigureOut">
              <a:rPr lang="es-CL" smtClean="0"/>
              <a:t>02/09/2021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6AC5-E958-41E1-8654-9EF6AF09A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7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595E-FD15-4B01-8D10-A61DD478940A}" type="datetimeFigureOut">
              <a:rPr lang="es-CL" smtClean="0"/>
              <a:t>02/09/2021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6AC5-E958-41E1-8654-9EF6AF09A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796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595E-FD15-4B01-8D10-A61DD478940A}" type="datetimeFigureOut">
              <a:rPr lang="es-CL" smtClean="0"/>
              <a:t>02/09/2021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6AC5-E958-41E1-8654-9EF6AF09A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621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595E-FD15-4B01-8D10-A61DD478940A}" type="datetimeFigureOut">
              <a:rPr lang="es-CL" smtClean="0"/>
              <a:t>02/09/2021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6AC5-E958-41E1-8654-9EF6AF09A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308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595E-FD15-4B01-8D10-A61DD478940A}" type="datetimeFigureOut">
              <a:rPr lang="es-CL" smtClean="0"/>
              <a:t>02/09/2021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6AC5-E958-41E1-8654-9EF6AF09A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13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15"/>
          <p:cNvSpPr txBox="1"/>
          <p:nvPr/>
        </p:nvSpPr>
        <p:spPr>
          <a:xfrm>
            <a:off x="6659976" y="4773482"/>
            <a:ext cx="248280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ChileActivo</a:t>
            </a:r>
          </a:p>
          <a:p>
            <a:r>
              <a:rPr lang="es-CL" sz="1200" dirty="0" smtClean="0"/>
              <a:t>Un espacio preparado para ti y tu familia en donde podrás disfrutar de diferentes actividades en el ámbito del Deporte, la Cultura y recreación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Ramas Deportivas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Talleres Culturales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Centros Recreacionales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Gimnasio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err="1" smtClean="0"/>
              <a:t>BiciChile</a:t>
            </a:r>
            <a:endParaRPr lang="es-CL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Escuelas de Verano e Invierno</a:t>
            </a:r>
          </a:p>
          <a:p>
            <a:endParaRPr lang="es-CL" sz="12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9806994" y="4784429"/>
            <a:ext cx="181633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/>
              <a:t>Banco de Puntos</a:t>
            </a:r>
          </a:p>
          <a:p>
            <a:r>
              <a:rPr lang="es-CL" sz="1200" dirty="0" smtClean="0"/>
              <a:t>Programa canje de puntos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Tiempo Libre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err="1" smtClean="0"/>
              <a:t>Gifts</a:t>
            </a:r>
            <a:r>
              <a:rPr lang="es-CL" sz="1200" dirty="0" smtClean="0"/>
              <a:t> </a:t>
            </a:r>
            <a:r>
              <a:rPr lang="es-CL" sz="1200" dirty="0" err="1" smtClean="0"/>
              <a:t>Card</a:t>
            </a:r>
            <a:endParaRPr lang="es-CL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Actividades Deportivas</a:t>
            </a:r>
            <a:endParaRPr lang="es-CL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Otros</a:t>
            </a:r>
          </a:p>
        </p:txBody>
      </p:sp>
      <p:pic>
        <p:nvPicPr>
          <p:cNvPr id="21" name="Picture 2" descr="Apoy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451" y="1443695"/>
            <a:ext cx="682827" cy="68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ami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2" y="1437260"/>
            <a:ext cx="701644" cy="70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conomÃ­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619" y="1454453"/>
            <a:ext cx="690124" cy="69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ida y Salu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534" y="1450126"/>
            <a:ext cx="682826" cy="68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Tiempo Lib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91" y="4153904"/>
            <a:ext cx="720084" cy="72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Desarroll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663" y="4183280"/>
            <a:ext cx="709743" cy="70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Vestuario Corporativ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0520" y="864698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hileActivo (Deporte, Cultura y RecreaciÃ³n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335" y="4197121"/>
            <a:ext cx="687199" cy="6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Banco de Punto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515" y="4223383"/>
            <a:ext cx="560287" cy="56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uadroTexto 25"/>
          <p:cNvSpPr txBox="1"/>
          <p:nvPr/>
        </p:nvSpPr>
        <p:spPr>
          <a:xfrm>
            <a:off x="277206" y="1835371"/>
            <a:ext cx="28537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Apoyo</a:t>
            </a:r>
          </a:p>
          <a:p>
            <a:r>
              <a:rPr lang="es-CL" sz="1200" dirty="0"/>
              <a:t>I</a:t>
            </a:r>
            <a:r>
              <a:rPr lang="es-CL" sz="1200" dirty="0" smtClean="0"/>
              <a:t>niciativas y programas que te ayudarán a enfrentar distintas situaciones personales, aportando a tu calidad de vida.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Programa </a:t>
            </a:r>
            <a:r>
              <a:rPr lang="es-CL" sz="1200" dirty="0" smtClean="0"/>
              <a:t>Orienta (Orientación Social, Psicológica, Legal y de Salud)</a:t>
            </a:r>
            <a:endParaRPr lang="es-CL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Programa Inclusión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Programa hijos con discapacidad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Apoyo Laboral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Caja los Andes</a:t>
            </a:r>
            <a:endParaRPr lang="es-CL" sz="1200" dirty="0"/>
          </a:p>
        </p:txBody>
      </p:sp>
      <p:sp>
        <p:nvSpPr>
          <p:cNvPr id="52" name="CuadroTexto 51"/>
          <p:cNvSpPr txBox="1"/>
          <p:nvPr/>
        </p:nvSpPr>
        <p:spPr>
          <a:xfrm>
            <a:off x="3073135" y="1846129"/>
            <a:ext cx="24907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Familia</a:t>
            </a:r>
            <a:br>
              <a:rPr lang="es-CL" b="1" dirty="0" smtClean="0"/>
            </a:br>
            <a:r>
              <a:rPr lang="es-CL" sz="1200" dirty="0"/>
              <a:t>B</a:t>
            </a:r>
            <a:r>
              <a:rPr lang="es-CL" sz="1200" dirty="0" smtClean="0"/>
              <a:t>eneficios, </a:t>
            </a:r>
            <a:r>
              <a:rPr lang="es-CL" sz="1200" dirty="0" smtClean="0"/>
              <a:t>y </a:t>
            </a:r>
            <a:r>
              <a:rPr lang="es-CL" sz="1200" dirty="0" smtClean="0"/>
              <a:t>actividades </a:t>
            </a:r>
            <a:r>
              <a:rPr lang="es-CL" sz="1200" dirty="0" smtClean="0"/>
              <a:t>para ti y tu familia.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Hijos hasta 2 </a:t>
            </a:r>
            <a:r>
              <a:rPr lang="es-CL" sz="1200" dirty="0" smtClean="0"/>
              <a:t>años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Escolaridad </a:t>
            </a:r>
            <a:r>
              <a:rPr lang="es-CL" sz="1200" dirty="0" smtClean="0"/>
              <a:t>Hijos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Beneficios Navidad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/>
              <a:t>Bono por </a:t>
            </a:r>
            <a:r>
              <a:rPr lang="es-CL" sz="1200" dirty="0" smtClean="0"/>
              <a:t>Fallecimiento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/>
              <a:t>Bono Matrimonio / Acuerdo Unión Civil</a:t>
            </a:r>
            <a:endParaRPr lang="es-CL" sz="1200" dirty="0" smtClean="0"/>
          </a:p>
        </p:txBody>
      </p:sp>
      <p:sp>
        <p:nvSpPr>
          <p:cNvPr id="53" name="CuadroTexto 52"/>
          <p:cNvSpPr txBox="1"/>
          <p:nvPr/>
        </p:nvSpPr>
        <p:spPr>
          <a:xfrm>
            <a:off x="5563848" y="1837493"/>
            <a:ext cx="284008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Economía</a:t>
            </a:r>
          </a:p>
          <a:p>
            <a:r>
              <a:rPr lang="es-CL" sz="1200" dirty="0" smtClean="0"/>
              <a:t>Beneficios pensados para apoyarte económicamente en distintos ámbitos.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Beneficios Remuneraciones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Beneficios Habitacionales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Bono Vacaciones</a:t>
            </a:r>
            <a:endParaRPr lang="es-CL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Banca Propia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Vestuario Corporativo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Alianzas</a:t>
            </a:r>
            <a:endParaRPr lang="es-CL" sz="1200" dirty="0"/>
          </a:p>
        </p:txBody>
      </p:sp>
      <p:sp>
        <p:nvSpPr>
          <p:cNvPr id="54" name="CuadroTexto 53"/>
          <p:cNvSpPr txBox="1"/>
          <p:nvPr/>
        </p:nvSpPr>
        <p:spPr>
          <a:xfrm>
            <a:off x="8359594" y="1826736"/>
            <a:ext cx="379654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Vida y Salud</a:t>
            </a:r>
          </a:p>
          <a:p>
            <a:r>
              <a:rPr lang="es-CL" sz="1200" dirty="0" smtClean="0"/>
              <a:t>iniciativas, que tienen como propósito mantener o mejorar el estado de salud de los trabajadores, promoviendo el autocuidado y estilos de vida saludables.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Seguro Integral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Programa Mi </a:t>
            </a:r>
            <a:r>
              <a:rPr lang="es-CL" sz="1200" dirty="0" smtClean="0"/>
              <a:t>Salud (Examen Preventivo, Atención Médica, Nutricional, Inmunización)</a:t>
            </a:r>
            <a:endParaRPr lang="es-CL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Préstamo Médico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/>
              <a:t>Anticipo por Contingencias </a:t>
            </a:r>
            <a:r>
              <a:rPr lang="es-CL" sz="1200" dirty="0" smtClean="0"/>
              <a:t>Médica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/>
              <a:t>Pasaje y Alojamiento por Derivación Médica Regiones Extremas</a:t>
            </a:r>
            <a:endParaRPr lang="es-CL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Alianzas </a:t>
            </a:r>
            <a:r>
              <a:rPr lang="es-CL" sz="1200" dirty="0" smtClean="0"/>
              <a:t>con </a:t>
            </a:r>
            <a:r>
              <a:rPr lang="es-CL" sz="1200" dirty="0" err="1" smtClean="0"/>
              <a:t>Isapres</a:t>
            </a:r>
            <a:endParaRPr lang="es-CL" sz="1200" dirty="0"/>
          </a:p>
        </p:txBody>
      </p:sp>
      <p:sp>
        <p:nvSpPr>
          <p:cNvPr id="56" name="CuadroTexto 55"/>
          <p:cNvSpPr txBox="1"/>
          <p:nvPr/>
        </p:nvSpPr>
        <p:spPr>
          <a:xfrm>
            <a:off x="471660" y="4771017"/>
            <a:ext cx="3231782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/>
              <a:t>Tiempo Libre</a:t>
            </a:r>
          </a:p>
          <a:p>
            <a:r>
              <a:rPr lang="es-CL" sz="1200" dirty="0" smtClean="0"/>
              <a:t>iniciativas y beneficios de tiempo libre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Permiso </a:t>
            </a:r>
            <a:r>
              <a:rPr lang="es-CL" sz="1200" dirty="0" smtClean="0"/>
              <a:t>familiar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Tarde libre de cumpleaños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Permiso por cambio de domicilio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Permiso por matrimonio / acuerdo Unión Civil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Permiso por nacimiento (padres)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Permiso por fallecimiento</a:t>
            </a:r>
          </a:p>
        </p:txBody>
      </p:sp>
      <p:sp>
        <p:nvSpPr>
          <p:cNvPr id="58" name="CuadroTexto 57"/>
          <p:cNvSpPr txBox="1"/>
          <p:nvPr/>
        </p:nvSpPr>
        <p:spPr>
          <a:xfrm>
            <a:off x="3696131" y="4762134"/>
            <a:ext cx="241805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Desarrollo</a:t>
            </a:r>
          </a:p>
          <a:p>
            <a:r>
              <a:rPr lang="es-CL" sz="1200" dirty="0" smtClean="0"/>
              <a:t>iniciativas que buscan reconocer tu esfuerzo y apoyarte en tu desarrollo educacional y profesional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Bono Escolaridad Trabajador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Cursos de formación Continua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Becas de Pre y Post Grado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 smtClean="0"/>
              <a:t>Movilidad Interna</a:t>
            </a:r>
            <a:endParaRPr lang="es-CL" sz="1200" dirty="0"/>
          </a:p>
        </p:txBody>
      </p:sp>
      <p:sp>
        <p:nvSpPr>
          <p:cNvPr id="63" name="Rectángulo 62"/>
          <p:cNvSpPr/>
          <p:nvPr/>
        </p:nvSpPr>
        <p:spPr>
          <a:xfrm>
            <a:off x="656216" y="297148"/>
            <a:ext cx="11306287" cy="1149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CALIDAD DE VIDA Y APOYO DE PERSONAS</a:t>
            </a:r>
            <a:endParaRPr lang="es-C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Banco de Chile nos preocupamos del BIENESTAR INTEGRAL de nuestros colaboradores y sus familias, es así como hemos desarrollado una gama de beneficios, programas y acciones que abarcan las distintas dimensiones del ciclo de vida de las personas en el ámbito, físico, mental, social, financiero y </a:t>
            </a:r>
            <a:r>
              <a:rPr lang="es-C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espiritual.</a:t>
            </a:r>
            <a:endParaRPr lang="es-C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336</Words>
  <Application>Microsoft Office PowerPoint</Application>
  <PresentationFormat>Panorámica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Banco de Chile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Eduardo Silva Swinburn</dc:creator>
  <cp:lastModifiedBy>Diego Eduardo Silva Swinburn</cp:lastModifiedBy>
  <cp:revision>20</cp:revision>
  <dcterms:created xsi:type="dcterms:W3CDTF">2021-09-01T17:11:14Z</dcterms:created>
  <dcterms:modified xsi:type="dcterms:W3CDTF">2021-09-02T16:08:40Z</dcterms:modified>
</cp:coreProperties>
</file>